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  <p:sldId id="257" r:id="rId3"/>
  </p:sldIdLst>
  <p:sldSz cx="6480175" cy="16070263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Montserrat" panose="00000500000000000000" pitchFamily="2" charset="-52"/>
      <p:regular r:id="rId10"/>
      <p:bold r:id="rId11"/>
      <p:italic r:id="rId12"/>
      <p:boldItalic r:id="rId13"/>
    </p:embeddedFont>
    <p:embeddedFont>
      <p:font typeface="Montserrat Light" panose="00000400000000000000" pitchFamily="2" charset="-52"/>
      <p:regular r:id="rId14"/>
      <p:italic r:id="rId15"/>
    </p:embeddedFont>
    <p:embeddedFont>
      <p:font typeface="Open Sans" panose="020B060603050402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41" autoAdjust="0"/>
    <p:restoredTop sz="94660"/>
  </p:normalViewPr>
  <p:slideViewPr>
    <p:cSldViewPr snapToGrid="0">
      <p:cViewPr>
        <p:scale>
          <a:sx n="50" d="100"/>
          <a:sy n="50" d="100"/>
        </p:scale>
        <p:origin x="3999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font" Target="fonts/font5.fntdata" /><Relationship Id="rId13" Type="http://schemas.openxmlformats.org/officeDocument/2006/relationships/font" Target="fonts/font10.fntdata" /><Relationship Id="rId18" Type="http://schemas.openxmlformats.org/officeDocument/2006/relationships/font" Target="fonts/font15.fntdata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font" Target="fonts/font4.fntdata" /><Relationship Id="rId12" Type="http://schemas.openxmlformats.org/officeDocument/2006/relationships/font" Target="fonts/font9.fntdata" /><Relationship Id="rId17" Type="http://schemas.openxmlformats.org/officeDocument/2006/relationships/font" Target="fonts/font14.fntdata" /><Relationship Id="rId2" Type="http://schemas.openxmlformats.org/officeDocument/2006/relationships/slide" Target="slides/slide1.xml" /><Relationship Id="rId16" Type="http://schemas.openxmlformats.org/officeDocument/2006/relationships/font" Target="fonts/font13.fntdata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font" Target="fonts/font3.fntdata" /><Relationship Id="rId11" Type="http://schemas.openxmlformats.org/officeDocument/2006/relationships/font" Target="fonts/font8.fntdata" /><Relationship Id="rId5" Type="http://schemas.openxmlformats.org/officeDocument/2006/relationships/font" Target="fonts/font2.fntdata" /><Relationship Id="rId15" Type="http://schemas.openxmlformats.org/officeDocument/2006/relationships/font" Target="fonts/font12.fntdata" /><Relationship Id="rId23" Type="http://schemas.openxmlformats.org/officeDocument/2006/relationships/tableStyles" Target="tableStyles.xml" /><Relationship Id="rId10" Type="http://schemas.openxmlformats.org/officeDocument/2006/relationships/font" Target="fonts/font7.fntdata" /><Relationship Id="rId19" Type="http://schemas.openxmlformats.org/officeDocument/2006/relationships/font" Target="fonts/font16.fntdata" /><Relationship Id="rId4" Type="http://schemas.openxmlformats.org/officeDocument/2006/relationships/font" Target="fonts/font1.fntdata" /><Relationship Id="rId9" Type="http://schemas.openxmlformats.org/officeDocument/2006/relationships/font" Target="fonts/font6.fntdata" /><Relationship Id="rId14" Type="http://schemas.openxmlformats.org/officeDocument/2006/relationships/font" Target="fonts/font11.fntdata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13" y="2630019"/>
            <a:ext cx="5508149" cy="5594832"/>
          </a:xfrm>
        </p:spPr>
        <p:txBody>
          <a:bodyPr anchor="b"/>
          <a:lstStyle>
            <a:lvl1pPr algn="ctr">
              <a:defRPr sz="42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22" y="8440609"/>
            <a:ext cx="4860131" cy="3879926"/>
          </a:xfrm>
        </p:spPr>
        <p:txBody>
          <a:bodyPr/>
          <a:lstStyle>
            <a:lvl1pPr marL="0" indent="0" algn="ctr">
              <a:buNone/>
              <a:defRPr sz="1701"/>
            </a:lvl1pPr>
            <a:lvl2pPr marL="324018" indent="0" algn="ctr">
              <a:buNone/>
              <a:defRPr sz="1417"/>
            </a:lvl2pPr>
            <a:lvl3pPr marL="648035" indent="0" algn="ctr">
              <a:buNone/>
              <a:defRPr sz="1276"/>
            </a:lvl3pPr>
            <a:lvl4pPr marL="972053" indent="0" algn="ctr">
              <a:buNone/>
              <a:defRPr sz="1134"/>
            </a:lvl4pPr>
            <a:lvl5pPr marL="1296071" indent="0" algn="ctr">
              <a:buNone/>
              <a:defRPr sz="1134"/>
            </a:lvl5pPr>
            <a:lvl6pPr marL="1620088" indent="0" algn="ctr">
              <a:buNone/>
              <a:defRPr sz="1134"/>
            </a:lvl6pPr>
            <a:lvl7pPr marL="1944106" indent="0" algn="ctr">
              <a:buNone/>
              <a:defRPr sz="1134"/>
            </a:lvl7pPr>
            <a:lvl8pPr marL="2268123" indent="0" algn="ctr">
              <a:buNone/>
              <a:defRPr sz="1134"/>
            </a:lvl8pPr>
            <a:lvl9pPr marL="2592141" indent="0" algn="ctr">
              <a:buNone/>
              <a:defRPr sz="1134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56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5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637375" y="855593"/>
            <a:ext cx="1397288" cy="1361880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5512" y="855593"/>
            <a:ext cx="4110861" cy="1361880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57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37" y="4006410"/>
            <a:ext cx="5589151" cy="6684782"/>
          </a:xfrm>
        </p:spPr>
        <p:txBody>
          <a:bodyPr anchor="b"/>
          <a:lstStyle>
            <a:lvl1pPr>
              <a:defRPr sz="425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137" y="10754433"/>
            <a:ext cx="5589151" cy="3515369"/>
          </a:xfrm>
        </p:spPr>
        <p:txBody>
          <a:bodyPr/>
          <a:lstStyle>
            <a:lvl1pPr marL="0" indent="0">
              <a:buNone/>
              <a:defRPr sz="1701">
                <a:solidFill>
                  <a:schemeClr val="tx1"/>
                </a:solidFill>
              </a:defRPr>
            </a:lvl1pPr>
            <a:lvl2pPr marL="324018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648035" indent="0">
              <a:buNone/>
              <a:defRPr sz="1276">
                <a:solidFill>
                  <a:schemeClr val="tx1">
                    <a:tint val="75000"/>
                  </a:schemeClr>
                </a:solidFill>
              </a:defRPr>
            </a:lvl3pPr>
            <a:lvl4pPr marL="97205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4pPr>
            <a:lvl5pPr marL="129607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5pPr>
            <a:lvl6pPr marL="1620088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6pPr>
            <a:lvl7pPr marL="1944106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7pPr>
            <a:lvl8pPr marL="2268123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8pPr>
            <a:lvl9pPr marL="259214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74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5512" y="4277964"/>
            <a:ext cx="2754074" cy="10196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80589" y="4277964"/>
            <a:ext cx="2754074" cy="10196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56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855596"/>
            <a:ext cx="5589151" cy="310617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6357" y="3939448"/>
            <a:ext cx="2741417" cy="1930662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357" y="5870110"/>
            <a:ext cx="2741417" cy="8634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589" y="3939448"/>
            <a:ext cx="2754918" cy="1930662"/>
          </a:xfrm>
        </p:spPr>
        <p:txBody>
          <a:bodyPr anchor="b"/>
          <a:lstStyle>
            <a:lvl1pPr marL="0" indent="0">
              <a:buNone/>
              <a:defRPr sz="1701" b="1"/>
            </a:lvl1pPr>
            <a:lvl2pPr marL="324018" indent="0">
              <a:buNone/>
              <a:defRPr sz="1417" b="1"/>
            </a:lvl2pPr>
            <a:lvl3pPr marL="648035" indent="0">
              <a:buNone/>
              <a:defRPr sz="1276" b="1"/>
            </a:lvl3pPr>
            <a:lvl4pPr marL="972053" indent="0">
              <a:buNone/>
              <a:defRPr sz="1134" b="1"/>
            </a:lvl4pPr>
            <a:lvl5pPr marL="1296071" indent="0">
              <a:buNone/>
              <a:defRPr sz="1134" b="1"/>
            </a:lvl5pPr>
            <a:lvl6pPr marL="1620088" indent="0">
              <a:buNone/>
              <a:defRPr sz="1134" b="1"/>
            </a:lvl6pPr>
            <a:lvl7pPr marL="1944106" indent="0">
              <a:buNone/>
              <a:defRPr sz="1134" b="1"/>
            </a:lvl7pPr>
            <a:lvl8pPr marL="2268123" indent="0">
              <a:buNone/>
              <a:defRPr sz="1134" b="1"/>
            </a:lvl8pPr>
            <a:lvl9pPr marL="2592141" indent="0">
              <a:buNone/>
              <a:defRPr sz="1134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80589" y="5870110"/>
            <a:ext cx="2754918" cy="863404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2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31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1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1071351"/>
            <a:ext cx="2090025" cy="3749728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918" y="2313824"/>
            <a:ext cx="3280589" cy="11420303"/>
          </a:xfrm>
        </p:spPr>
        <p:txBody>
          <a:bodyPr/>
          <a:lstStyle>
            <a:lvl1pPr>
              <a:defRPr sz="2268"/>
            </a:lvl1pPr>
            <a:lvl2pPr>
              <a:defRPr sz="1984"/>
            </a:lvl2pPr>
            <a:lvl3pPr>
              <a:defRPr sz="1701"/>
            </a:lvl3pPr>
            <a:lvl4pPr>
              <a:defRPr sz="1417"/>
            </a:lvl4pPr>
            <a:lvl5pPr>
              <a:defRPr sz="1417"/>
            </a:lvl5pPr>
            <a:lvl6pPr>
              <a:defRPr sz="1417"/>
            </a:lvl6pPr>
            <a:lvl7pPr>
              <a:defRPr sz="1417"/>
            </a:lvl7pPr>
            <a:lvl8pPr>
              <a:defRPr sz="1417"/>
            </a:lvl8pPr>
            <a:lvl9pPr>
              <a:defRPr sz="141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4821079"/>
            <a:ext cx="2090025" cy="8931645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85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56" y="1071351"/>
            <a:ext cx="2090025" cy="3749728"/>
          </a:xfrm>
        </p:spPr>
        <p:txBody>
          <a:bodyPr anchor="b"/>
          <a:lstStyle>
            <a:lvl1pPr>
              <a:defRPr sz="2268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54918" y="2313824"/>
            <a:ext cx="3280589" cy="11420303"/>
          </a:xfrm>
        </p:spPr>
        <p:txBody>
          <a:bodyPr anchor="t"/>
          <a:lstStyle>
            <a:lvl1pPr marL="0" indent="0">
              <a:buNone/>
              <a:defRPr sz="2268"/>
            </a:lvl1pPr>
            <a:lvl2pPr marL="324018" indent="0">
              <a:buNone/>
              <a:defRPr sz="1984"/>
            </a:lvl2pPr>
            <a:lvl3pPr marL="648035" indent="0">
              <a:buNone/>
              <a:defRPr sz="1701"/>
            </a:lvl3pPr>
            <a:lvl4pPr marL="972053" indent="0">
              <a:buNone/>
              <a:defRPr sz="1417"/>
            </a:lvl4pPr>
            <a:lvl5pPr marL="1296071" indent="0">
              <a:buNone/>
              <a:defRPr sz="1417"/>
            </a:lvl5pPr>
            <a:lvl6pPr marL="1620088" indent="0">
              <a:buNone/>
              <a:defRPr sz="1417"/>
            </a:lvl6pPr>
            <a:lvl7pPr marL="1944106" indent="0">
              <a:buNone/>
              <a:defRPr sz="1417"/>
            </a:lvl7pPr>
            <a:lvl8pPr marL="2268123" indent="0">
              <a:buNone/>
              <a:defRPr sz="1417"/>
            </a:lvl8pPr>
            <a:lvl9pPr marL="2592141" indent="0">
              <a:buNone/>
              <a:defRPr sz="141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6356" y="4821079"/>
            <a:ext cx="2090025" cy="8931645"/>
          </a:xfrm>
        </p:spPr>
        <p:txBody>
          <a:bodyPr/>
          <a:lstStyle>
            <a:lvl1pPr marL="0" indent="0">
              <a:buNone/>
              <a:defRPr sz="1134"/>
            </a:lvl1pPr>
            <a:lvl2pPr marL="324018" indent="0">
              <a:buNone/>
              <a:defRPr sz="992"/>
            </a:lvl2pPr>
            <a:lvl3pPr marL="648035" indent="0">
              <a:buNone/>
              <a:defRPr sz="850"/>
            </a:lvl3pPr>
            <a:lvl4pPr marL="972053" indent="0">
              <a:buNone/>
              <a:defRPr sz="709"/>
            </a:lvl4pPr>
            <a:lvl5pPr marL="1296071" indent="0">
              <a:buNone/>
              <a:defRPr sz="709"/>
            </a:lvl5pPr>
            <a:lvl6pPr marL="1620088" indent="0">
              <a:buNone/>
              <a:defRPr sz="709"/>
            </a:lvl6pPr>
            <a:lvl7pPr marL="1944106" indent="0">
              <a:buNone/>
              <a:defRPr sz="709"/>
            </a:lvl7pPr>
            <a:lvl8pPr marL="2268123" indent="0">
              <a:buNone/>
              <a:defRPr sz="709"/>
            </a:lvl8pPr>
            <a:lvl9pPr marL="2592141" indent="0">
              <a:buNone/>
              <a:defRPr sz="70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539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5512" y="855596"/>
            <a:ext cx="5589151" cy="310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512" y="4277964"/>
            <a:ext cx="5589151" cy="10196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5512" y="14894756"/>
            <a:ext cx="1458039" cy="855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C51BC-E510-474E-BF9D-DCBCE43192B2}" type="datetimeFigureOut">
              <a:rPr lang="en-US" smtClean="0"/>
              <a:t>9/5/2019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6558" y="14894756"/>
            <a:ext cx="2187059" cy="855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6624" y="14894756"/>
            <a:ext cx="1458039" cy="8555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75D06-D077-4EEE-8A12-ED95C92982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64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48035" rtl="0" eaLnBrk="1" latinLnBrk="0" hangingPunct="1">
        <a:lnSpc>
          <a:spcPct val="90000"/>
        </a:lnSpc>
        <a:spcBef>
          <a:spcPct val="0"/>
        </a:spcBef>
        <a:buNone/>
        <a:defRPr sz="311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9" indent="-162009" algn="l" defTabSz="648035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486026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10044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13406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458079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782097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2106115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430132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754150" indent="-162009" algn="l" defTabSz="648035" rtl="0" eaLnBrk="1" latinLnBrk="0" hangingPunct="1">
        <a:lnSpc>
          <a:spcPct val="90000"/>
        </a:lnSpc>
        <a:spcBef>
          <a:spcPts val="354"/>
        </a:spcBef>
        <a:buFont typeface="Arial" panose="020B0604020202020204" pitchFamily="34" charset="0"/>
        <a:buChar char="•"/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1pPr>
      <a:lvl2pPr marL="32401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2pPr>
      <a:lvl3pPr marL="648035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3pPr>
      <a:lvl4pPr marL="97205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4pPr>
      <a:lvl5pPr marL="129607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5pPr>
      <a:lvl6pPr marL="1620088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6pPr>
      <a:lvl7pPr marL="1944106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7pPr>
      <a:lvl8pPr marL="2268123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8pPr>
      <a:lvl9pPr marL="2592141" algn="l" defTabSz="648035" rtl="0" eaLnBrk="1" latinLnBrk="0" hangingPunct="1">
        <a:defRPr sz="12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vecteezy.com/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www.freepik.com/free-photos-vectors/banner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F596F3-DE85-4FAA-AE7B-32C36C2FC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"/>
            <a:ext cx="6480175" cy="16070834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3B13E088-66DC-4060-A2F0-18277AB7C626}"/>
              </a:ext>
            </a:extLst>
          </p:cNvPr>
          <p:cNvSpPr txBox="1"/>
          <p:nvPr/>
        </p:nvSpPr>
        <p:spPr>
          <a:xfrm>
            <a:off x="582709" y="5034917"/>
            <a:ext cx="52959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diam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BF7D87D-F614-40AE-8DD1-EB7D2FE1C6E6}"/>
              </a:ext>
            </a:extLst>
          </p:cNvPr>
          <p:cNvSpPr txBox="1"/>
          <p:nvPr/>
        </p:nvSpPr>
        <p:spPr>
          <a:xfrm>
            <a:off x="192703" y="15671174"/>
            <a:ext cx="17796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Design Credits: </a:t>
            </a: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Vecteezy</a:t>
            </a:r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C8B48B02-01BD-4C29-B57D-3E3FC9CC4EFF}"/>
              </a:ext>
            </a:extLst>
          </p:cNvPr>
          <p:cNvSpPr txBox="1"/>
          <p:nvPr/>
        </p:nvSpPr>
        <p:spPr>
          <a:xfrm>
            <a:off x="2375813" y="15670586"/>
            <a:ext cx="39645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Banner vector created by </a:t>
            </a:r>
            <a:r>
              <a:rPr lang="en-US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macrovector</a:t>
            </a:r>
            <a:r>
              <a:rPr lang="en-US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www.freepik.com</a:t>
            </a:r>
            <a:endParaRPr lang="en-US" sz="11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DC1B75-0B6E-4170-AD72-6A8AB28EFE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9" y="2342681"/>
            <a:ext cx="6480175" cy="293848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7E9EE83-3847-44F0-BE42-0C91B45548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718" y="-53151"/>
            <a:ext cx="6977176" cy="3286546"/>
          </a:xfrm>
          <a:prstGeom prst="rect">
            <a:avLst/>
          </a:prstGeom>
        </p:spPr>
      </p:pic>
      <p:sp>
        <p:nvSpPr>
          <p:cNvPr id="178" name="TextBox 177">
            <a:extLst>
              <a:ext uri="{FF2B5EF4-FFF2-40B4-BE49-F238E27FC236}">
                <a16:creationId xmlns:a16="http://schemas.microsoft.com/office/drawing/2014/main" id="{01D225CC-4E92-45E6-A42F-768CAA8B88D6}"/>
              </a:ext>
            </a:extLst>
          </p:cNvPr>
          <p:cNvSpPr txBox="1"/>
          <p:nvPr/>
        </p:nvSpPr>
        <p:spPr>
          <a:xfrm>
            <a:off x="264216" y="1125129"/>
            <a:ext cx="589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MEDICAL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 </a:t>
            </a: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 Light" panose="00000400000000000000" pitchFamily="2" charset="-52"/>
              </a:rPr>
              <a:t>INFOGRAPHIC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88F0693-FA04-4E3E-9FD4-3FD619C016A1}"/>
              </a:ext>
            </a:extLst>
          </p:cNvPr>
          <p:cNvSpPr txBox="1"/>
          <p:nvPr/>
        </p:nvSpPr>
        <p:spPr>
          <a:xfrm>
            <a:off x="2633204" y="3360652"/>
            <a:ext cx="3607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B26B971-B43B-4E5E-8663-D702F2D1AD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24" y="2882279"/>
            <a:ext cx="1609017" cy="1893305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4A3BACDF-C0BF-4E54-9402-8E2334106EA1}"/>
              </a:ext>
            </a:extLst>
          </p:cNvPr>
          <p:cNvSpPr txBox="1"/>
          <p:nvPr/>
        </p:nvSpPr>
        <p:spPr>
          <a:xfrm>
            <a:off x="2620384" y="3021449"/>
            <a:ext cx="287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MEDICAL RESEARCH</a:t>
            </a:r>
          </a:p>
        </p:txBody>
      </p: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27706EC3-65FA-4E70-81ED-AF80303708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9" y="5547794"/>
            <a:ext cx="6480175" cy="2938484"/>
          </a:xfrm>
          <a:prstGeom prst="rect">
            <a:avLst/>
          </a:prstGeom>
        </p:spPr>
      </p:pic>
      <p:sp>
        <p:nvSpPr>
          <p:cNvPr id="182" name="TextBox 181">
            <a:extLst>
              <a:ext uri="{FF2B5EF4-FFF2-40B4-BE49-F238E27FC236}">
                <a16:creationId xmlns:a16="http://schemas.microsoft.com/office/drawing/2014/main" id="{3FB69425-073E-46E5-B307-4675E8393FD6}"/>
              </a:ext>
            </a:extLst>
          </p:cNvPr>
          <p:cNvSpPr txBox="1"/>
          <p:nvPr/>
        </p:nvSpPr>
        <p:spPr>
          <a:xfrm>
            <a:off x="2633204" y="6565765"/>
            <a:ext cx="3607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8E50CD5A-ABCA-48C3-9413-2ECD97520BF6}"/>
              </a:ext>
            </a:extLst>
          </p:cNvPr>
          <p:cNvSpPr txBox="1"/>
          <p:nvPr/>
        </p:nvSpPr>
        <p:spPr>
          <a:xfrm>
            <a:off x="2620384" y="6226562"/>
            <a:ext cx="287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DIAGNOSIS</a:t>
            </a:r>
          </a:p>
        </p:txBody>
      </p:sp>
      <p:pic>
        <p:nvPicPr>
          <p:cNvPr id="189" name="Рисунок 188">
            <a:extLst>
              <a:ext uri="{FF2B5EF4-FFF2-40B4-BE49-F238E27FC236}">
                <a16:creationId xmlns:a16="http://schemas.microsoft.com/office/drawing/2014/main" id="{6E15E854-2DBD-49BF-8967-67C68842E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9" y="8696347"/>
            <a:ext cx="6480175" cy="2938484"/>
          </a:xfrm>
          <a:prstGeom prst="rect">
            <a:avLst/>
          </a:prstGeom>
        </p:spPr>
      </p:pic>
      <p:sp>
        <p:nvSpPr>
          <p:cNvPr id="190" name="TextBox 189">
            <a:extLst>
              <a:ext uri="{FF2B5EF4-FFF2-40B4-BE49-F238E27FC236}">
                <a16:creationId xmlns:a16="http://schemas.microsoft.com/office/drawing/2014/main" id="{3862694D-44C2-4DF2-BABA-B7363B42D710}"/>
              </a:ext>
            </a:extLst>
          </p:cNvPr>
          <p:cNvSpPr txBox="1"/>
          <p:nvPr/>
        </p:nvSpPr>
        <p:spPr>
          <a:xfrm>
            <a:off x="2633204" y="9714318"/>
            <a:ext cx="3607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C4866509-C15D-452C-AF3C-45B3C5F4DAA8}"/>
              </a:ext>
            </a:extLst>
          </p:cNvPr>
          <p:cNvSpPr txBox="1"/>
          <p:nvPr/>
        </p:nvSpPr>
        <p:spPr>
          <a:xfrm>
            <a:off x="2620384" y="9375115"/>
            <a:ext cx="287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MEDICAL STAFF</a:t>
            </a:r>
          </a:p>
        </p:txBody>
      </p:sp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55E7CE98-23E9-4D96-B545-4FCF88E359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19" y="11901460"/>
            <a:ext cx="6480175" cy="2938484"/>
          </a:xfrm>
          <a:prstGeom prst="rect">
            <a:avLst/>
          </a:prstGeom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C61EEC00-2BDA-4144-9581-F74AD50244A0}"/>
              </a:ext>
            </a:extLst>
          </p:cNvPr>
          <p:cNvSpPr txBox="1"/>
          <p:nvPr/>
        </p:nvSpPr>
        <p:spPr>
          <a:xfrm>
            <a:off x="2633204" y="12919431"/>
            <a:ext cx="3607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diam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5050F11B-CDFC-4422-8FED-45E59CB210E0}"/>
              </a:ext>
            </a:extLst>
          </p:cNvPr>
          <p:cNvSpPr txBox="1"/>
          <p:nvPr/>
        </p:nvSpPr>
        <p:spPr>
          <a:xfrm>
            <a:off x="2620384" y="12580228"/>
            <a:ext cx="2875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Montserrat" panose="00000500000000000000" pitchFamily="2" charset="-52"/>
              </a:rPr>
              <a:t>THERAPY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93B8333-9A94-44FD-B629-FD8F6EA2CD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65" y="6129644"/>
            <a:ext cx="1599489" cy="180311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3CFF5FE-F57B-439A-AC2A-C9E832FC36D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0" y="9286872"/>
            <a:ext cx="1613285" cy="179832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2E8A96E-0AA0-404C-BE37-523D8A6D40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22" y="12482509"/>
            <a:ext cx="1696412" cy="1809112"/>
          </a:xfrm>
          <a:prstGeom prst="rect">
            <a:avLst/>
          </a:prstGeom>
        </p:spPr>
      </p:pic>
      <p:sp>
        <p:nvSpPr>
          <p:cNvPr id="197" name="TextBox 196">
            <a:extLst>
              <a:ext uri="{FF2B5EF4-FFF2-40B4-BE49-F238E27FC236}">
                <a16:creationId xmlns:a16="http://schemas.microsoft.com/office/drawing/2014/main" id="{43E9B420-B597-45E4-8A6D-A0401A960218}"/>
              </a:ext>
            </a:extLst>
          </p:cNvPr>
          <p:cNvSpPr txBox="1"/>
          <p:nvPr/>
        </p:nvSpPr>
        <p:spPr>
          <a:xfrm>
            <a:off x="582709" y="8240031"/>
            <a:ext cx="52959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diam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806F2AB8-F230-4CFD-8282-43CD590FEB57}"/>
              </a:ext>
            </a:extLst>
          </p:cNvPr>
          <p:cNvSpPr txBox="1"/>
          <p:nvPr/>
        </p:nvSpPr>
        <p:spPr>
          <a:xfrm>
            <a:off x="582709" y="11407437"/>
            <a:ext cx="52959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diam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4BDDBB8F-34E3-4A9D-92BC-3B75D6B43822}"/>
              </a:ext>
            </a:extLst>
          </p:cNvPr>
          <p:cNvSpPr txBox="1"/>
          <p:nvPr/>
        </p:nvSpPr>
        <p:spPr>
          <a:xfrm>
            <a:off x="582709" y="14650258"/>
            <a:ext cx="529590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Lorem ipsum dolor sit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amet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consectetuer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adipiscing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elit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sed diam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nonummy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nibh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euismod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tincidunt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laoreet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dolore magna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aliquam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erat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3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volutpat</a:t>
            </a:r>
            <a:r>
              <a:rPr lang="en-US" sz="1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975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0B2B55-BEED-454E-B9C5-F4069510CF0A}"/>
              </a:ext>
            </a:extLst>
          </p:cNvPr>
          <p:cNvSpPr/>
          <p:nvPr/>
        </p:nvSpPr>
        <p:spPr>
          <a:xfrm>
            <a:off x="0" y="0"/>
            <a:ext cx="6480175" cy="16070263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26DF28B-B917-4563-B451-42CDACC59296}"/>
              </a:ext>
            </a:extLst>
          </p:cNvPr>
          <p:cNvSpPr txBox="1"/>
          <p:nvPr/>
        </p:nvSpPr>
        <p:spPr>
          <a:xfrm>
            <a:off x="234950" y="323850"/>
            <a:ext cx="589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ontserrat" panose="00000500000000000000" pitchFamily="2" charset="-52"/>
              </a:rPr>
              <a:t>MEDICAL</a:t>
            </a:r>
            <a:r>
              <a:rPr lang="en-US" sz="3600" dirty="0">
                <a:solidFill>
                  <a:schemeClr val="bg1"/>
                </a:solidFill>
                <a:latin typeface="Montserrat" panose="00000500000000000000" pitchFamily="2" charset="-52"/>
              </a:rPr>
              <a:t> ARTWORK</a:t>
            </a:r>
            <a:endParaRPr lang="en-US" sz="3600" dirty="0">
              <a:solidFill>
                <a:schemeClr val="bg1"/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BF3123AD-6CC2-4D26-982E-AFA2BA43F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204" y="0"/>
            <a:ext cx="6479944" cy="16070263"/>
          </a:xfrm>
          <a:prstGeom prst="rect">
            <a:avLst/>
          </a:pr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BC118ADE-B16F-481C-8F32-E8C02FC69C13}"/>
              </a:ext>
            </a:extLst>
          </p:cNvPr>
          <p:cNvSpPr txBox="1"/>
          <p:nvPr/>
        </p:nvSpPr>
        <p:spPr>
          <a:xfrm>
            <a:off x="7418175" y="323850"/>
            <a:ext cx="5899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ontserrat" panose="00000500000000000000" pitchFamily="2" charset="-52"/>
              </a:rPr>
              <a:t>BACKGROUND 2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  <a:latin typeface="Montserrat Light" panose="00000400000000000000" pitchFamily="2" charset="-52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3946351-0088-4B5B-A4DC-291CB7644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56" y="1294031"/>
            <a:ext cx="2289261" cy="25355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F8509A9-EB17-4F02-B467-D4788839DC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46" y="4153441"/>
            <a:ext cx="2265071" cy="253775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E620B71-B57B-4B14-B169-6B9256FFEC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334" y="7039656"/>
            <a:ext cx="2478383" cy="253555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41C32CE-1C11-4C5A-AABD-F4F7BDCF15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646" y="9899066"/>
            <a:ext cx="2397017" cy="25377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404EDE7-4777-4961-BC04-EDE3266A6AF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320" y="12783081"/>
            <a:ext cx="2271668" cy="253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486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</TotalTime>
  <Words>219</Words>
  <Application>Microsoft Office PowerPoint</Application>
  <PresentationFormat>Произвольный</PresentationFormat>
  <Paragraphs>17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9" baseType="lpstr">
      <vt:lpstr>Calibri</vt:lpstr>
      <vt:lpstr>Open Sans</vt:lpstr>
      <vt:lpstr>Calibri Light</vt:lpstr>
      <vt:lpstr>Montserrat</vt:lpstr>
      <vt:lpstr>Arial</vt:lpstr>
      <vt:lpstr>Montserrat Light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</dc:creator>
  <cp:lastModifiedBy>Denis</cp:lastModifiedBy>
  <cp:revision>72</cp:revision>
  <dcterms:created xsi:type="dcterms:W3CDTF">2019-08-30T02:16:16Z</dcterms:created>
  <dcterms:modified xsi:type="dcterms:W3CDTF">2019-09-05T02:14:36Z</dcterms:modified>
</cp:coreProperties>
</file>