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  <p:sldId id="257" r:id="rId3"/>
  </p:sldIdLst>
  <p:sldSz cx="6480175" cy="1607026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Montserrat" panose="00000500000000000000" pitchFamily="2" charset="-52"/>
      <p:regular r:id="rId10"/>
      <p:bold r:id="rId11"/>
      <p:italic r:id="rId12"/>
      <p:boldItalic r:id="rId13"/>
    </p:embeddedFont>
    <p:embeddedFont>
      <p:font typeface="Montserrat Light" panose="00000400000000000000" pitchFamily="2" charset="-52"/>
      <p:regular r:id="rId14"/>
      <p:italic r:id="rId15"/>
    </p:embeddedFont>
    <p:embeddedFont>
      <p:font typeface="Montserrat SemiBold" panose="00000700000000000000" pitchFamily="2" charset="-52"/>
      <p:bold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1" autoAdjust="0"/>
    <p:restoredTop sz="94660"/>
  </p:normalViewPr>
  <p:slideViewPr>
    <p:cSldViewPr snapToGrid="0">
      <p:cViewPr varScale="1">
        <p:scale>
          <a:sx n="51" d="100"/>
          <a:sy n="51" d="100"/>
        </p:scale>
        <p:origin x="39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<Relationship Id="rId8" Type="http://schemas.openxmlformats.org/officeDocument/2006/relationships/font" Target="fonts/font5.fntdata" /><Relationship Id="rId13" Type="http://schemas.openxmlformats.org/officeDocument/2006/relationships/font" Target="fonts/font10.fntdata" /><Relationship Id="rId18" Type="http://schemas.openxmlformats.org/officeDocument/2006/relationships/font" Target="fonts/font15.fntdata" /><Relationship Id="rId3" Type="http://schemas.openxmlformats.org/officeDocument/2006/relationships/slide" Target="slides/slide2.xml" /><Relationship Id="rId21" Type="http://schemas.openxmlformats.org/officeDocument/2006/relationships/font" Target="fonts/font18.fntdata" /><Relationship Id="rId7" Type="http://schemas.openxmlformats.org/officeDocument/2006/relationships/font" Target="fonts/font4.fntdata" /><Relationship Id="rId12" Type="http://schemas.openxmlformats.org/officeDocument/2006/relationships/font" Target="fonts/font9.fntdata" /><Relationship Id="rId17" Type="http://schemas.openxmlformats.org/officeDocument/2006/relationships/font" Target="fonts/font14.fntdata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font" Target="fonts/font13.fntdata" /><Relationship Id="rId20" Type="http://schemas.openxmlformats.org/officeDocument/2006/relationships/font" Target="fonts/font17.fntdata" /><Relationship Id="rId1" Type="http://schemas.openxmlformats.org/officeDocument/2006/relationships/slideMaster" Target="slideMasters/slideMaster1.xml" /><Relationship Id="rId6" Type="http://schemas.openxmlformats.org/officeDocument/2006/relationships/font" Target="fonts/font3.fntdata" /><Relationship Id="rId11" Type="http://schemas.openxmlformats.org/officeDocument/2006/relationships/font" Target="fonts/font8.fntdata" /><Relationship Id="rId24" Type="http://schemas.openxmlformats.org/officeDocument/2006/relationships/theme" Target="theme/theme1.xml" /><Relationship Id="rId5" Type="http://schemas.openxmlformats.org/officeDocument/2006/relationships/font" Target="fonts/font2.fntdata" /><Relationship Id="rId15" Type="http://schemas.openxmlformats.org/officeDocument/2006/relationships/font" Target="fonts/font12.fntdata" /><Relationship Id="rId23" Type="http://schemas.openxmlformats.org/officeDocument/2006/relationships/viewProps" Target="viewProps.xml" /><Relationship Id="rId10" Type="http://schemas.openxmlformats.org/officeDocument/2006/relationships/font" Target="fonts/font7.fntdata" /><Relationship Id="rId19" Type="http://schemas.openxmlformats.org/officeDocument/2006/relationships/font" Target="fonts/font16.fntdata" /><Relationship Id="rId4" Type="http://schemas.openxmlformats.org/officeDocument/2006/relationships/font" Target="fonts/font1.fntdata" /><Relationship Id="rId9" Type="http://schemas.openxmlformats.org/officeDocument/2006/relationships/font" Target="fonts/font6.fntdata" /><Relationship Id="rId14" Type="http://schemas.openxmlformats.org/officeDocument/2006/relationships/font" Target="fonts/font11.fntdata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" y="-1"/>
            <a:ext cx="6480060" cy="1607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5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51BC-E510-474E-BF9D-DCBCE43192B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06-D077-4EEE-8A12-ED95C929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5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7375" y="855593"/>
            <a:ext cx="1397288" cy="1361880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512" y="855593"/>
            <a:ext cx="4110861" cy="136188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51BC-E510-474E-BF9D-DCBCE43192B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06-D077-4EEE-8A12-ED95C929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51BC-E510-474E-BF9D-DCBCE43192B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06-D077-4EEE-8A12-ED95C929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5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37" y="4006410"/>
            <a:ext cx="5589151" cy="6684782"/>
          </a:xfrm>
        </p:spPr>
        <p:txBody>
          <a:bodyPr anchor="b"/>
          <a:lstStyle>
            <a:lvl1pPr>
              <a:defRPr sz="425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137" y="10754433"/>
            <a:ext cx="5589151" cy="3515369"/>
          </a:xfrm>
        </p:spPr>
        <p:txBody>
          <a:bodyPr/>
          <a:lstStyle>
            <a:lvl1pPr marL="0" indent="0">
              <a:buNone/>
              <a:defRPr sz="1701">
                <a:solidFill>
                  <a:schemeClr val="tx1"/>
                </a:solidFill>
              </a:defRPr>
            </a:lvl1pPr>
            <a:lvl2pPr marL="32401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648035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3pPr>
            <a:lvl4pPr marL="972053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4pPr>
            <a:lvl5pPr marL="129607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5pPr>
            <a:lvl6pPr marL="1620088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6pPr>
            <a:lvl7pPr marL="1944106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7pPr>
            <a:lvl8pPr marL="2268123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8pPr>
            <a:lvl9pPr marL="259214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51BC-E510-474E-BF9D-DCBCE43192B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06-D077-4EEE-8A12-ED95C929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7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512" y="4277964"/>
            <a:ext cx="2754074" cy="10196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0589" y="4277964"/>
            <a:ext cx="2754074" cy="10196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51BC-E510-474E-BF9D-DCBCE43192B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06-D077-4EEE-8A12-ED95C929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5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855596"/>
            <a:ext cx="5589151" cy="31061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357" y="3939448"/>
            <a:ext cx="2741417" cy="1930662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4018" indent="0">
              <a:buNone/>
              <a:defRPr sz="1417" b="1"/>
            </a:lvl2pPr>
            <a:lvl3pPr marL="648035" indent="0">
              <a:buNone/>
              <a:defRPr sz="1276" b="1"/>
            </a:lvl3pPr>
            <a:lvl4pPr marL="972053" indent="0">
              <a:buNone/>
              <a:defRPr sz="1134" b="1"/>
            </a:lvl4pPr>
            <a:lvl5pPr marL="1296071" indent="0">
              <a:buNone/>
              <a:defRPr sz="1134" b="1"/>
            </a:lvl5pPr>
            <a:lvl6pPr marL="1620088" indent="0">
              <a:buNone/>
              <a:defRPr sz="1134" b="1"/>
            </a:lvl6pPr>
            <a:lvl7pPr marL="1944106" indent="0">
              <a:buNone/>
              <a:defRPr sz="1134" b="1"/>
            </a:lvl7pPr>
            <a:lvl8pPr marL="2268123" indent="0">
              <a:buNone/>
              <a:defRPr sz="1134" b="1"/>
            </a:lvl8pPr>
            <a:lvl9pPr marL="2592141" indent="0">
              <a:buNone/>
              <a:defRPr sz="11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357" y="5870110"/>
            <a:ext cx="2741417" cy="86340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589" y="3939448"/>
            <a:ext cx="2754918" cy="1930662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4018" indent="0">
              <a:buNone/>
              <a:defRPr sz="1417" b="1"/>
            </a:lvl2pPr>
            <a:lvl3pPr marL="648035" indent="0">
              <a:buNone/>
              <a:defRPr sz="1276" b="1"/>
            </a:lvl3pPr>
            <a:lvl4pPr marL="972053" indent="0">
              <a:buNone/>
              <a:defRPr sz="1134" b="1"/>
            </a:lvl4pPr>
            <a:lvl5pPr marL="1296071" indent="0">
              <a:buNone/>
              <a:defRPr sz="1134" b="1"/>
            </a:lvl5pPr>
            <a:lvl6pPr marL="1620088" indent="0">
              <a:buNone/>
              <a:defRPr sz="1134" b="1"/>
            </a:lvl6pPr>
            <a:lvl7pPr marL="1944106" indent="0">
              <a:buNone/>
              <a:defRPr sz="1134" b="1"/>
            </a:lvl7pPr>
            <a:lvl8pPr marL="2268123" indent="0">
              <a:buNone/>
              <a:defRPr sz="1134" b="1"/>
            </a:lvl8pPr>
            <a:lvl9pPr marL="2592141" indent="0">
              <a:buNone/>
              <a:defRPr sz="11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80589" y="5870110"/>
            <a:ext cx="2754918" cy="86340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51BC-E510-474E-BF9D-DCBCE43192B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06-D077-4EEE-8A12-ED95C929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2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51BC-E510-474E-BF9D-DCBCE43192B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06-D077-4EEE-8A12-ED95C929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3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51BC-E510-474E-BF9D-DCBCE43192B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06-D077-4EEE-8A12-ED95C929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1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1071351"/>
            <a:ext cx="2090025" cy="3749728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918" y="2313824"/>
            <a:ext cx="3280589" cy="11420303"/>
          </a:xfrm>
        </p:spPr>
        <p:txBody>
          <a:bodyPr/>
          <a:lstStyle>
            <a:lvl1pPr>
              <a:defRPr sz="2268"/>
            </a:lvl1pPr>
            <a:lvl2pPr>
              <a:defRPr sz="1984"/>
            </a:lvl2pPr>
            <a:lvl3pPr>
              <a:defRPr sz="1701"/>
            </a:lvl3pPr>
            <a:lvl4pPr>
              <a:defRPr sz="1417"/>
            </a:lvl4pPr>
            <a:lvl5pPr>
              <a:defRPr sz="1417"/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6" y="4821079"/>
            <a:ext cx="2090025" cy="8931645"/>
          </a:xfrm>
        </p:spPr>
        <p:txBody>
          <a:bodyPr/>
          <a:lstStyle>
            <a:lvl1pPr marL="0" indent="0">
              <a:buNone/>
              <a:defRPr sz="1134"/>
            </a:lvl1pPr>
            <a:lvl2pPr marL="324018" indent="0">
              <a:buNone/>
              <a:defRPr sz="992"/>
            </a:lvl2pPr>
            <a:lvl3pPr marL="648035" indent="0">
              <a:buNone/>
              <a:defRPr sz="850"/>
            </a:lvl3pPr>
            <a:lvl4pPr marL="972053" indent="0">
              <a:buNone/>
              <a:defRPr sz="709"/>
            </a:lvl4pPr>
            <a:lvl5pPr marL="1296071" indent="0">
              <a:buNone/>
              <a:defRPr sz="709"/>
            </a:lvl5pPr>
            <a:lvl6pPr marL="1620088" indent="0">
              <a:buNone/>
              <a:defRPr sz="709"/>
            </a:lvl6pPr>
            <a:lvl7pPr marL="1944106" indent="0">
              <a:buNone/>
              <a:defRPr sz="709"/>
            </a:lvl7pPr>
            <a:lvl8pPr marL="2268123" indent="0">
              <a:buNone/>
              <a:defRPr sz="709"/>
            </a:lvl8pPr>
            <a:lvl9pPr marL="2592141" indent="0">
              <a:buNone/>
              <a:defRPr sz="70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51BC-E510-474E-BF9D-DCBCE43192B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06-D077-4EEE-8A12-ED95C929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8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1071351"/>
            <a:ext cx="2090025" cy="3749728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54918" y="2313824"/>
            <a:ext cx="3280589" cy="11420303"/>
          </a:xfrm>
        </p:spPr>
        <p:txBody>
          <a:bodyPr anchor="t"/>
          <a:lstStyle>
            <a:lvl1pPr marL="0" indent="0">
              <a:buNone/>
              <a:defRPr sz="2268"/>
            </a:lvl1pPr>
            <a:lvl2pPr marL="324018" indent="0">
              <a:buNone/>
              <a:defRPr sz="1984"/>
            </a:lvl2pPr>
            <a:lvl3pPr marL="648035" indent="0">
              <a:buNone/>
              <a:defRPr sz="1701"/>
            </a:lvl3pPr>
            <a:lvl4pPr marL="972053" indent="0">
              <a:buNone/>
              <a:defRPr sz="1417"/>
            </a:lvl4pPr>
            <a:lvl5pPr marL="1296071" indent="0">
              <a:buNone/>
              <a:defRPr sz="1417"/>
            </a:lvl5pPr>
            <a:lvl6pPr marL="1620088" indent="0">
              <a:buNone/>
              <a:defRPr sz="1417"/>
            </a:lvl6pPr>
            <a:lvl7pPr marL="1944106" indent="0">
              <a:buNone/>
              <a:defRPr sz="1417"/>
            </a:lvl7pPr>
            <a:lvl8pPr marL="2268123" indent="0">
              <a:buNone/>
              <a:defRPr sz="1417"/>
            </a:lvl8pPr>
            <a:lvl9pPr marL="2592141" indent="0">
              <a:buNone/>
              <a:defRPr sz="141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6" y="4821079"/>
            <a:ext cx="2090025" cy="8931645"/>
          </a:xfrm>
        </p:spPr>
        <p:txBody>
          <a:bodyPr/>
          <a:lstStyle>
            <a:lvl1pPr marL="0" indent="0">
              <a:buNone/>
              <a:defRPr sz="1134"/>
            </a:lvl1pPr>
            <a:lvl2pPr marL="324018" indent="0">
              <a:buNone/>
              <a:defRPr sz="992"/>
            </a:lvl2pPr>
            <a:lvl3pPr marL="648035" indent="0">
              <a:buNone/>
              <a:defRPr sz="850"/>
            </a:lvl3pPr>
            <a:lvl4pPr marL="972053" indent="0">
              <a:buNone/>
              <a:defRPr sz="709"/>
            </a:lvl4pPr>
            <a:lvl5pPr marL="1296071" indent="0">
              <a:buNone/>
              <a:defRPr sz="709"/>
            </a:lvl5pPr>
            <a:lvl6pPr marL="1620088" indent="0">
              <a:buNone/>
              <a:defRPr sz="709"/>
            </a:lvl6pPr>
            <a:lvl7pPr marL="1944106" indent="0">
              <a:buNone/>
              <a:defRPr sz="709"/>
            </a:lvl7pPr>
            <a:lvl8pPr marL="2268123" indent="0">
              <a:buNone/>
              <a:defRPr sz="709"/>
            </a:lvl8pPr>
            <a:lvl9pPr marL="2592141" indent="0">
              <a:buNone/>
              <a:defRPr sz="70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51BC-E510-474E-BF9D-DCBCE43192B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06-D077-4EEE-8A12-ED95C929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3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512" y="855596"/>
            <a:ext cx="5589151" cy="3106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512" y="4277964"/>
            <a:ext cx="5589151" cy="10196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5512" y="14894756"/>
            <a:ext cx="1458039" cy="855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C51BC-E510-474E-BF9D-DCBCE43192B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6558" y="14894756"/>
            <a:ext cx="2187059" cy="855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6624" y="14894756"/>
            <a:ext cx="1458039" cy="855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75D06-D077-4EEE-8A12-ED95C929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6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48035" rtl="0" eaLnBrk="1" latinLnBrk="0" hangingPunct="1">
        <a:lnSpc>
          <a:spcPct val="90000"/>
        </a:lnSpc>
        <a:spcBef>
          <a:spcPct val="0"/>
        </a:spcBef>
        <a:buNone/>
        <a:defRPr sz="31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9" indent="-162009" algn="l" defTabSz="648035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486026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10044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134062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4pPr>
      <a:lvl5pPr marL="1458079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5pPr>
      <a:lvl6pPr marL="1782097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6pPr>
      <a:lvl7pPr marL="2106115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7pPr>
      <a:lvl8pPr marL="2430132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8pPr>
      <a:lvl9pPr marL="2754150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1pPr>
      <a:lvl2pPr marL="324018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2pPr>
      <a:lvl3pPr marL="648035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3pPr>
      <a:lvl4pPr marL="972053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4pPr>
      <a:lvl5pPr marL="1296071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5pPr>
      <a:lvl6pPr marL="1620088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6pPr>
      <a:lvl7pPr marL="1944106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7pPr>
      <a:lvl8pPr marL="2268123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8pPr>
      <a:lvl9pPr marL="2592141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s://www.freepik.com/free-photos-vectors/banner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vecteezy.com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" y="14174812"/>
            <a:ext cx="6480175" cy="1895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" y="571980"/>
            <a:ext cx="6480175" cy="33521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60630A-B6CB-4828-A2A3-09083ED6387A}"/>
              </a:ext>
            </a:extLst>
          </p:cNvPr>
          <p:cNvSpPr txBox="1"/>
          <p:nvPr/>
        </p:nvSpPr>
        <p:spPr>
          <a:xfrm>
            <a:off x="234950" y="323850"/>
            <a:ext cx="589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MEDICAL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anose="00000400000000000000" pitchFamily="2" charset="-52"/>
              </a:rPr>
              <a:t>INFOGRAPHIC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F7D87D-F614-40AE-8DD1-EB7D2FE1C6E6}"/>
              </a:ext>
            </a:extLst>
          </p:cNvPr>
          <p:cNvSpPr txBox="1"/>
          <p:nvPr/>
        </p:nvSpPr>
        <p:spPr>
          <a:xfrm>
            <a:off x="110153" y="15798174"/>
            <a:ext cx="17796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 Credits: </a:t>
            </a:r>
            <a:r>
              <a:rPr lang="en-US" sz="1100" dirty="0" err="1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Vecteezy</a:t>
            </a:r>
            <a:endParaRPr lang="en-US" sz="11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8B48B02-01BD-4C29-B57D-3E3FC9CC4EFF}"/>
              </a:ext>
            </a:extLst>
          </p:cNvPr>
          <p:cNvSpPr txBox="1"/>
          <p:nvPr/>
        </p:nvSpPr>
        <p:spPr>
          <a:xfrm>
            <a:off x="2515513" y="15807209"/>
            <a:ext cx="3964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Banner vector created by </a:t>
            </a:r>
            <a:r>
              <a:rPr lang="en-US" sz="1100" dirty="0" err="1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macrovector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www.freepik.com</a:t>
            </a:r>
            <a:endParaRPr lang="en-US" sz="1100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7" y="1033051"/>
            <a:ext cx="6027000" cy="527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95" y="1890741"/>
            <a:ext cx="1483689" cy="12960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" y="3052867"/>
            <a:ext cx="6480175" cy="34469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" y="5628545"/>
            <a:ext cx="6480175" cy="34497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" y="8207095"/>
            <a:ext cx="6480175" cy="34497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" y="10785646"/>
            <a:ext cx="6480175" cy="34497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86" y="4172221"/>
            <a:ext cx="1289116" cy="16098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3" y="6901215"/>
            <a:ext cx="1533881" cy="13454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36" y="9419148"/>
            <a:ext cx="1228788" cy="15082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80" y="12113834"/>
            <a:ext cx="1853267" cy="127088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239972" y="1736836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Montserrat SemiBold" panose="00000700000000000000" pitchFamily="2" charset="-52"/>
              </a:rPr>
              <a:t>Lorem ipsum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18394" y="2164810"/>
            <a:ext cx="32385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Lorem ipsum dolor sit amet, consectetur adipiscing elit. Vivamus interdum risus  eget velit tincidunt tincidunt.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1270675" y="4196075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Montserrat SemiBold" panose="00000700000000000000" pitchFamily="2" charset="-52"/>
              </a:rPr>
              <a:t>Lorem ipsum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72897" y="4624049"/>
            <a:ext cx="32385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Lorem ipsum dolor sit amet, consectetur adipiscing elit. Vivamus interdum risus  eget velit tincidunt tincidunt.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3192476" y="6723487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Montserrat SemiBold" panose="00000700000000000000" pitchFamily="2" charset="-52"/>
              </a:rPr>
              <a:t>Lorem ipsum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2717131" y="7157591"/>
            <a:ext cx="32385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Lorem ipsum dolor sit amet, consectetur adipiscing elit. Vivamus interdum risus  eget velit tincidunt tincidunt.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1304623" y="9368778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Montserrat SemiBold" panose="00000700000000000000" pitchFamily="2" charset="-52"/>
              </a:rPr>
              <a:t>Lorem ipsum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687795" y="9796752"/>
            <a:ext cx="32385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Lorem ipsum dolor sit amet, consectetur adipiscing elit. Vivamus interdum risus  eget velit tincidunt tincidunt.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3305176" y="11970062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Montserrat SemiBold" panose="00000700000000000000" pitchFamily="2" charset="-52"/>
              </a:rPr>
              <a:t>Lorem ipsum</a:t>
            </a:r>
          </a:p>
        </p:txBody>
      </p:sp>
      <p:sp>
        <p:nvSpPr>
          <p:cNvPr id="193" name="Rectangle 192"/>
          <p:cNvSpPr/>
          <p:nvPr/>
        </p:nvSpPr>
        <p:spPr>
          <a:xfrm>
            <a:off x="2764548" y="12398036"/>
            <a:ext cx="32385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Lorem ipsum dolor sit amet, consectetur adipiscing elit. Vivamus interdum risus  eget velit tincidunt tincidunt.</a:t>
            </a:r>
          </a:p>
        </p:txBody>
      </p:sp>
    </p:spTree>
    <p:extLst>
      <p:ext uri="{BB962C8B-B14F-4D97-AF65-F5344CB8AC3E}">
        <p14:creationId xmlns:p14="http://schemas.microsoft.com/office/powerpoint/2010/main" val="71975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99" y="-573"/>
            <a:ext cx="6480175" cy="16070836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826DF28B-B917-4563-B451-42CDACC59296}"/>
              </a:ext>
            </a:extLst>
          </p:cNvPr>
          <p:cNvSpPr txBox="1"/>
          <p:nvPr/>
        </p:nvSpPr>
        <p:spPr>
          <a:xfrm>
            <a:off x="234950" y="323850"/>
            <a:ext cx="589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MEDICAL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 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anose="00000400000000000000" pitchFamily="2" charset="-52"/>
              </a:rPr>
              <a:t>CONS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C118ADE-B16F-481C-8F32-E8C02FC69C13}"/>
              </a:ext>
            </a:extLst>
          </p:cNvPr>
          <p:cNvSpPr txBox="1"/>
          <p:nvPr/>
        </p:nvSpPr>
        <p:spPr>
          <a:xfrm>
            <a:off x="7418175" y="323850"/>
            <a:ext cx="589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BACKGROUND 2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Montserrat Light" panose="00000400000000000000" pitchFamily="2" charset="-52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3" y="10172701"/>
            <a:ext cx="3362498" cy="21781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68" y="8603762"/>
            <a:ext cx="772941" cy="29313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3" y="7578185"/>
            <a:ext cx="3584759" cy="20511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11" y="4963023"/>
            <a:ext cx="1092183" cy="27903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59" y="4306849"/>
            <a:ext cx="1463719" cy="27279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95" y="1217015"/>
            <a:ext cx="907972" cy="31221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7" y="1411918"/>
            <a:ext cx="2578044" cy="23515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167" y="12560681"/>
            <a:ext cx="1822052" cy="28070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7" y="13159090"/>
            <a:ext cx="2749691" cy="249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86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121</Words>
  <Application>Microsoft Office PowerPoint</Application>
  <PresentationFormat>Произвольный</PresentationFormat>
  <Paragraphs>15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Montserrat</vt:lpstr>
      <vt:lpstr>Calibri</vt:lpstr>
      <vt:lpstr>Montserrat Light</vt:lpstr>
      <vt:lpstr>Calibri Light</vt:lpstr>
      <vt:lpstr>Open Sans</vt:lpstr>
      <vt:lpstr>Arial</vt:lpstr>
      <vt:lpstr>Montserrat SemiBold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</dc:creator>
  <cp:lastModifiedBy>Denis</cp:lastModifiedBy>
  <cp:revision>67</cp:revision>
  <dcterms:created xsi:type="dcterms:W3CDTF">2019-08-30T02:16:16Z</dcterms:created>
  <dcterms:modified xsi:type="dcterms:W3CDTF">2019-09-05T20:41:40Z</dcterms:modified>
</cp:coreProperties>
</file>